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9" r:id="rId6"/>
    <p:sldId id="267" r:id="rId7"/>
    <p:sldId id="273" r:id="rId8"/>
    <p:sldId id="272" r:id="rId9"/>
    <p:sldId id="274" r:id="rId10"/>
    <p:sldId id="278" r:id="rId11"/>
    <p:sldId id="275" r:id="rId12"/>
    <p:sldId id="279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76197" autoAdjust="0"/>
  </p:normalViewPr>
  <p:slideViewPr>
    <p:cSldViewPr>
      <p:cViewPr>
        <p:scale>
          <a:sx n="80" d="100"/>
          <a:sy n="80" d="100"/>
        </p:scale>
        <p:origin x="-1494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31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23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31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23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44" name="Group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Heart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1" name="Freeform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7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30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7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5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4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8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46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8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4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9884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5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9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20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oup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oup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Heart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Heart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oup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221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5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5095800" cy="2694234"/>
          </a:xfrm>
        </p:spPr>
        <p:txBody>
          <a:bodyPr/>
          <a:lstStyle/>
          <a:p>
            <a:r>
              <a:rPr lang="en-US" dirty="0" smtClean="0"/>
              <a:t>TRAÇOS,SONS, CORES E FORMAS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BASE NACIONAL COMUM CORRICULAR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9" b="1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312" y="52391"/>
            <a:ext cx="7571080" cy="661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756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20" y="548680"/>
            <a:ext cx="8496944" cy="553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391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55441" y="1124744"/>
            <a:ext cx="4104456" cy="47525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400" dirty="0">
                <a:solidFill>
                  <a:srgbClr val="7030A0"/>
                </a:solidFill>
              </a:rPr>
              <a:t>As crianças constituem sua identidade pessoal e social nas interações com diversos atores sociais, aprendendo a se expressar por meio de múltiplas linguagens no contato com manifestações culturais locais e de outros países. Daí ser importante que, desde bebês, as crianças tenham oportunidades de explorar, diferentes materiais, recursos tecnológicos e de multimídia, realizando suas produções com gestos, sons, traços, danças, mímicas, encenações, canções, desenhos, modelagens, de modo singular, inventivo e prazeroso, desenvolvendo sua sensibilidade.</a:t>
            </a:r>
          </a:p>
          <a:p>
            <a:pPr algn="just"/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9126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3" b="3913"/>
          <a:stretch>
            <a:fillRect/>
          </a:stretch>
        </p:blipFill>
        <p:spPr/>
      </p:pic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0103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951984" y="3789040"/>
            <a:ext cx="5472608" cy="1871861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>
                <a:cs typeface="Andalus" pitchFamily="18" charset="-78"/>
              </a:rPr>
              <a:t>001.</a:t>
            </a:r>
            <a:r>
              <a:rPr lang="pt-BR" sz="1800" dirty="0">
                <a:cs typeface="Andalus" pitchFamily="18" charset="-78"/>
              </a:rPr>
              <a:t> </a:t>
            </a:r>
            <a:r>
              <a:rPr lang="pt-BR" sz="1800" b="1" dirty="0">
                <a:cs typeface="Andalus" pitchFamily="18" charset="-78"/>
              </a:rPr>
              <a:t>Conviver e elaborar </a:t>
            </a:r>
            <a:r>
              <a:rPr lang="pt-BR" sz="1800" dirty="0">
                <a:cs typeface="Andalus" pitchFamily="18" charset="-78"/>
              </a:rPr>
              <a:t>produções com as linguagens artísticas junto com os colegas, valorizando a produção destes e com eles fruindo manifestações culturais de sua comunidade e de outros lugares, desenvolvendo o respeito às diferentes culturas, às identidades e às singularidades.</a:t>
            </a:r>
          </a:p>
          <a:p>
            <a:endParaRPr lang="en-US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Espaço Reservado para Imagem 9"/>
          <p:cNvPicPr>
            <a:picLocks noGrp="1" noChangeAspect="1"/>
          </p:cNvPicPr>
          <p:nvPr>
            <p:ph type="pic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Espaço Reservado para Imagem 11"/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2089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8019179" y="1124744"/>
            <a:ext cx="3981477" cy="18002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002</a:t>
            </a:r>
            <a:r>
              <a:rPr lang="pt-BR" b="1" dirty="0"/>
              <a:t>. Brincar</a:t>
            </a:r>
            <a:r>
              <a:rPr lang="pt-BR" dirty="0"/>
              <a:t> com diferentes sons, ritmos, formas, cores, texturas, materiais sem forma, imagens, indumentárias e adereços, construindo cenários para o faz de conta.</a:t>
            </a:r>
          </a:p>
          <a:p>
            <a:pPr algn="just"/>
            <a:endParaRPr lang="pt-BR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ço Reservado para Imagem 12"/>
          <p:cNvPicPr>
            <a:picLocks noGrp="1" noChangeAspect="1"/>
          </p:cNvPicPr>
          <p:nvPr>
            <p:ph type="pic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ço Reservado para Imagem 14"/>
          <p:cNvPicPr>
            <a:picLocks noGrp="1" noChangeAspect="1"/>
          </p:cNvPicPr>
          <p:nvPr>
            <p:ph type="pic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9359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735960" y="3789040"/>
            <a:ext cx="5184576" cy="1871861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003.</a:t>
            </a:r>
            <a:r>
              <a:rPr lang="pt-BR" sz="2000" dirty="0"/>
              <a:t> </a:t>
            </a:r>
            <a:r>
              <a:rPr lang="pt-BR" sz="2000" b="1" dirty="0"/>
              <a:t>Explorar</a:t>
            </a:r>
            <a:r>
              <a:rPr lang="pt-BR" sz="2000" dirty="0"/>
              <a:t> variadas possibilidades de usos e combinações de materiais, recursos tecnológicos, instrumentos etc., utilizando linguagens artísticas para recriar, a seu modo, manifestações de diferentes culturas.</a:t>
            </a:r>
          </a:p>
          <a:p>
            <a:endParaRPr lang="en-US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8" r="10498"/>
          <a:stretch>
            <a:fillRect/>
          </a:stretch>
        </p:blipFill>
        <p:spPr/>
      </p:pic>
      <p:pic>
        <p:nvPicPr>
          <p:cNvPr id="9" name="Espaço Reservado para Imagem 8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Espaço Reservado para Imagem 16"/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1570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8019179" y="1124744"/>
            <a:ext cx="3981477" cy="18002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/>
              <a:t>004. Participar</a:t>
            </a:r>
            <a:r>
              <a:rPr lang="pt-BR" dirty="0"/>
              <a:t> da organização de passeios, festas, eventos e da decoração do ambiente, da escolha e do cuidado do material usado na produção e na exposição de trabalhos, utilizando diferentes linguagens que possibilitem o contato com manifestações do patrimônio cultural, artístico e tecnológico.</a:t>
            </a:r>
          </a:p>
          <a:p>
            <a:pPr algn="just"/>
            <a:endParaRPr lang="pt-BR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ço Reservado para Imagem 12"/>
          <p:cNvPicPr>
            <a:picLocks noGrp="1" noChangeAspect="1"/>
          </p:cNvPicPr>
          <p:nvPr>
            <p:ph type="pic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ço Reservado para Imagem 14"/>
          <p:cNvPicPr>
            <a:picLocks noGrp="1" noChangeAspect="1"/>
          </p:cNvPicPr>
          <p:nvPr>
            <p:ph type="pic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8240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735960" y="3789040"/>
            <a:ext cx="5184576" cy="1871861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005. Comunicar,</a:t>
            </a:r>
            <a:r>
              <a:rPr lang="pt-BR" sz="2400" dirty="0"/>
              <a:t> com liberdade, com criatividade e com responsabilidade, seus sentimentos, necessidades e ideias, por meio das linguagens artísticas.</a:t>
            </a:r>
          </a:p>
          <a:p>
            <a:endParaRPr lang="en-US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8" r="10498"/>
          <a:stretch>
            <a:fillRect/>
          </a:stretch>
        </p:blipFill>
        <p:spPr/>
      </p:pic>
      <p:pic>
        <p:nvPicPr>
          <p:cNvPr id="9" name="Espaço Reservado para Imagem 8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Espaço Reservado para Imagem 16"/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8295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8019179" y="1124744"/>
            <a:ext cx="3981477" cy="180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900" b="1" dirty="0"/>
              <a:t>006. Conhecer-se</a:t>
            </a:r>
            <a:r>
              <a:rPr lang="pt-BR" sz="1900" dirty="0"/>
              <a:t>, experimentando o contato criativo e prazeroso com manifestações artísticas e culturais, locais e de outras comunidades, desenvolvendo sua sensibilidade, criatividade, gosto pessoal e modo peculiar de expressão.</a:t>
            </a:r>
          </a:p>
          <a:p>
            <a:pPr algn="just"/>
            <a:endParaRPr lang="pt-BR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ço Reservado para Imagem 12"/>
          <p:cNvPicPr>
            <a:picLocks noGrp="1" noChangeAspect="1"/>
          </p:cNvPicPr>
          <p:nvPr>
            <p:ph type="pic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ço Reservado para Imagem 14"/>
          <p:cNvPicPr>
            <a:picLocks noGrp="1" noChangeAspect="1"/>
          </p:cNvPicPr>
          <p:nvPr>
            <p:ph type="pic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11815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17345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854417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2012-08-29T21:24:00+00:00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1615775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TP103417342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4DE397-0B2A-44AA-BD2A-4DA5ABEBCC0C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4873beb7-5857-4685-be1f-d57550cc96cc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02F67E6-9DB8-4BA8-BA98-D5C35E9F58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tf03417345</Template>
  <TotalTime>0</TotalTime>
  <Words>713</Words>
  <Application>Microsoft Office PowerPoint</Application>
  <PresentationFormat>Personalizar</PresentationFormat>
  <Paragraphs>27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tf03417345</vt:lpstr>
      <vt:lpstr>TRAÇOS,SONS, CORES E FORMAS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2017-09-12T09:52:32Z</dcterms:created>
  <dcterms:modified xsi:type="dcterms:W3CDTF">2017-09-12T17:38:22Z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