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8" r:id="rId6"/>
    <p:sldId id="274" r:id="rId7"/>
    <p:sldId id="277" r:id="rId8"/>
    <p:sldId id="272" r:id="rId9"/>
    <p:sldId id="275" r:id="rId10"/>
    <p:sldId id="278" r:id="rId11"/>
    <p:sldId id="273" r:id="rId12"/>
    <p:sldId id="276" r:id="rId13"/>
    <p:sldId id="27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8670843"/>
      </p:ext>
    </p:extLst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3027741"/>
      </p:ext>
    </p:extLst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5501196"/>
      </p:ext>
    </p:extLst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7275482"/>
      </p:ext>
    </p:extLst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12514"/>
      </p:ext>
    </p:extLst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2090496"/>
      </p:ext>
    </p:extLst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9566527"/>
      </p:ext>
    </p:extLst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2602595"/>
      </p:ext>
    </p:extLst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4313320"/>
      </p:ext>
    </p:extLst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139824"/>
      </p:ext>
    </p:extLst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7920285"/>
      </p:ext>
    </p:extLst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ACD6-70B4-464B-9124-0DA23E8F4631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9E59-B388-4431-A27F-7863FDA93C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949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286808" cy="30289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PLANEJAMENTO A PARTIR DA BNCC - A Educação Infantil na Base Nacional Comum Curricular </a:t>
            </a:r>
            <a:endParaRPr lang="pt-B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0298" y="3786190"/>
            <a:ext cx="4286280" cy="27860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Municípios envolvidos:</a:t>
            </a:r>
          </a:p>
          <a:p>
            <a:r>
              <a:rPr lang="pt-B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Dona Emma,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Vitor Meirelles, 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Witmarsum, 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Presidente Getúlio, 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José Boiteux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Ibirama.</a:t>
            </a:r>
            <a:endPara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21515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2071678"/>
            <a:ext cx="83198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Observamos a capacidade de diferenciação das figuras geométricas o interesse e a participação no desenvolvimento de cada atividade proposta.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13323381"/>
      </p:ext>
    </p:extLst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pt-BR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OBJETIVOS DA APRENDIZAGEM e ESTRATÉGIAS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Crianças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4 anos a 5 anos e 11 meses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Classificar objetos e figuras, de acordo com suas semelhanças e diferenças.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4634328"/>
      </p:ext>
    </p:extLst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FOTOS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173" y="1251962"/>
            <a:ext cx="4354827" cy="25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79119"/>
            <a:ext cx="4473786" cy="252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397" y="3909852"/>
            <a:ext cx="4473786" cy="27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859286"/>
      </p:ext>
    </p:extLst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916832"/>
            <a:ext cx="85725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partir da atividade proposta as crianças  puderam conhecer e classificar as formas geométricas através do jogo de dominó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552480"/>
      </p:ext>
    </p:extLst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857760"/>
            <a:ext cx="2743200" cy="1666875"/>
          </a:xfrm>
          <a:prstGeom prst="rect">
            <a:avLst/>
          </a:prstGeom>
        </p:spPr>
      </p:pic>
      <p:pic>
        <p:nvPicPr>
          <p:cNvPr id="6" name="Imagem 5" descr="650x375_13232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4786322"/>
            <a:ext cx="3083278" cy="1778814"/>
          </a:xfrm>
          <a:prstGeom prst="rect">
            <a:avLst/>
          </a:prstGeom>
        </p:spPr>
      </p:pic>
      <p:pic>
        <p:nvPicPr>
          <p:cNvPr id="8" name="Imagem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214686"/>
            <a:ext cx="2857500" cy="1600200"/>
          </a:xfrm>
          <a:prstGeom prst="rect">
            <a:avLst/>
          </a:prstGeom>
        </p:spPr>
      </p:pic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428736"/>
            <a:ext cx="2695575" cy="1695450"/>
          </a:xfrm>
          <a:prstGeom prst="rect">
            <a:avLst/>
          </a:prstGeom>
        </p:spPr>
      </p:pic>
      <p:pic>
        <p:nvPicPr>
          <p:cNvPr id="7" name="Imagem 6" descr="14317684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1214422"/>
            <a:ext cx="3214710" cy="200026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0973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DIREITOS DE APRENDIZAGEM E DESENVOLVIMENTO </a:t>
            </a:r>
            <a:r>
              <a:rPr lang="pt-BR" sz="25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EDUCAÇÃO INFANTIL</a:t>
            </a:r>
          </a:p>
          <a:p>
            <a:endParaRPr lang="pt-BR" sz="1100" dirty="0"/>
          </a:p>
          <a:p>
            <a:pPr marL="0" indent="0">
              <a:buNone/>
            </a:pPr>
            <a:r>
              <a:rPr lang="pt-BR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Conviver</a:t>
            </a:r>
          </a:p>
          <a:p>
            <a:pPr marL="0" indent="0">
              <a:buNone/>
            </a:pP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Brincar </a:t>
            </a:r>
          </a:p>
          <a:p>
            <a:pPr marL="0" indent="0">
              <a:buNone/>
            </a:pP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Participar</a:t>
            </a:r>
            <a:endParaRPr lang="pt-BR" sz="3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Explorar</a:t>
            </a:r>
            <a:endParaRPr lang="pt-BR" sz="3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Expressar</a:t>
            </a:r>
          </a:p>
          <a:p>
            <a:pPr marL="0" indent="0">
              <a:buNone/>
            </a:pPr>
            <a:r>
              <a:rPr lang="pt-BR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Conhecer-se</a:t>
            </a:r>
          </a:p>
        </p:txBody>
      </p:sp>
    </p:spTree>
    <p:extLst>
      <p:ext uri="{BB962C8B-B14F-4D97-AF65-F5344CB8AC3E}">
        <p14:creationId xmlns:p14="http://schemas.microsoft.com/office/powerpoint/2010/main" xmlns="" val="1959770149"/>
      </p:ext>
    </p:extLst>
  </p:cSld>
  <p:clrMapOvr>
    <a:masterClrMapping/>
  </p:clrMapOvr>
  <p:transition advClick="0" advTm="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9485554181_25b54ba582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786082" cy="1785950"/>
          </a:xfrm>
          <a:prstGeom prst="rect">
            <a:avLst/>
          </a:prstGeom>
        </p:spPr>
      </p:pic>
      <p:pic>
        <p:nvPicPr>
          <p:cNvPr id="6" name="Imagem 5" descr="ciranda-roda-criancas-brincando-614x4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44867" y="4786322"/>
            <a:ext cx="2599133" cy="185738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357166"/>
            <a:ext cx="7643866" cy="557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Educação Infantil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precisa</a:t>
            </a:r>
          </a:p>
          <a:p>
            <a:pPr marL="0" indent="0" algn="ctr">
              <a:buNone/>
            </a:pP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promover interações e</a:t>
            </a:r>
          </a:p>
          <a:p>
            <a:pPr marL="0" indent="0" algn="ctr">
              <a:buNone/>
            </a:pP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brincadeiras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quais</a:t>
            </a:r>
          </a:p>
          <a:p>
            <a:pPr marL="0" indent="0" algn="ctr">
              <a:buNone/>
            </a:pP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crianças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possam fazer observações,</a:t>
            </a:r>
          </a:p>
          <a:p>
            <a:pPr marL="0" indent="0" algn="ctr">
              <a:buNone/>
            </a:pP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manipular objetos, investigar e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explorar seu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entorno,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levantar hipóteses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consultar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fontes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Informação Para  </a:t>
            </a:r>
          </a:p>
          <a:p>
            <a:pPr marL="0" indent="0" algn="ctr">
              <a:buNone/>
            </a:pP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Buscar respostas às  suas </a:t>
            </a:r>
          </a:p>
          <a:p>
            <a:pPr marL="0" indent="0" algn="ctr">
              <a:buNone/>
            </a:pPr>
            <a:r>
              <a:rPr lang="pt-BR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curiosidades </a:t>
            </a:r>
            <a:r>
              <a:rPr lang="pt-BR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indagações. </a:t>
            </a:r>
          </a:p>
        </p:txBody>
      </p:sp>
    </p:spTree>
    <p:extLst>
      <p:ext uri="{BB962C8B-B14F-4D97-AF65-F5344CB8AC3E}">
        <p14:creationId xmlns:p14="http://schemas.microsoft.com/office/powerpoint/2010/main" xmlns="" val="1128876310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142985"/>
            <a:ext cx="2390773" cy="15229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PLANEJANDO ...</a:t>
            </a:r>
            <a:endParaRPr lang="pt-BR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TÍTULO: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Formas Geométricas</a:t>
            </a:r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CAMPO DE EXPERIÊNCIA: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Espaços, tempos, quantidades, relações e transformações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DIREITOS DE APRENDIZAGEM: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Brincar, conviver, participar, explorar, expressar e conhecer –se.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67121897"/>
      </p:ext>
    </p:extLst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pt-BR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OBJETIVOS DA </a:t>
            </a:r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APRENDIZAGEM E ESTRATÉGIAS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700808"/>
            <a:ext cx="8712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Crianças de Zero a 1 ano e 6 Meses</a:t>
            </a:r>
            <a:r>
              <a:rPr lang="pt-B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Manipular e explorar materiais diversos para comparar as diferenças e semelhanças entre eles;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5941994"/>
      </p:ext>
    </p:extLst>
  </p:cSld>
  <p:clrMapOvr>
    <a:masterClrMapping/>
  </p:clrMapOvr>
  <p:transition advClick="0" advTm="5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FOTOS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153" y="1340768"/>
            <a:ext cx="76755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4278260"/>
      </p:ext>
    </p:extLst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1844824"/>
            <a:ext cx="7929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Observamos que as crianças apresentaram muita curiosidade e interesse em manusear e explorar os objetos. Com a mediação das professoras conseguiram associar as formas fazendo o encaixe</a:t>
            </a:r>
          </a:p>
        </p:txBody>
      </p:sp>
    </p:spTree>
    <p:extLst>
      <p:ext uri="{BB962C8B-B14F-4D97-AF65-F5344CB8AC3E}">
        <p14:creationId xmlns:p14="http://schemas.microsoft.com/office/powerpoint/2010/main" xmlns="" val="3445606392"/>
      </p:ext>
    </p:extLst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OBJETIVOS </a:t>
            </a:r>
            <a:r>
              <a:rPr lang="pt-BR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APRENDIZAGEM E ESTRATÉGIAS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Crianças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1 ano e 7 meses a 3 anos e 11 meses: 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Identificar relações espaciais e temporais;</a:t>
            </a:r>
            <a:b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Classificar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objetos considerando determinado atributo.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4945408"/>
      </p:ext>
    </p:extLst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FOTOS</a:t>
            </a:r>
            <a:endParaRPr lang="pt-BR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 descr="DSC050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6839" y="1136176"/>
            <a:ext cx="3870383" cy="2902787"/>
          </a:xfrm>
          <a:prstGeom prst="rect">
            <a:avLst/>
          </a:prstGeom>
        </p:spPr>
      </p:pic>
      <p:pic>
        <p:nvPicPr>
          <p:cNvPr id="4" name="Imagem 3" descr="DSC050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24169" y="4038963"/>
            <a:ext cx="4768311" cy="2630397"/>
          </a:xfrm>
          <a:prstGeom prst="rect">
            <a:avLst/>
          </a:prstGeom>
        </p:spPr>
      </p:pic>
      <p:pic>
        <p:nvPicPr>
          <p:cNvPr id="5" name="Imagem 4" descr="DSC050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1136176"/>
            <a:ext cx="4274194" cy="26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656037"/>
      </p:ext>
    </p:extLst>
  </p:cSld>
  <p:clrMapOvr>
    <a:masterClrMapping/>
  </p:clrMapOvr>
  <p:transition advClick="0" advTm="5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246</Words>
  <Application>Microsoft Office PowerPoint</Application>
  <PresentationFormat>Apresentação na tela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PLANEJAMENTO A PARTIR DA BNCC - A Educação Infantil na Base Nacional Comum Curricular </vt:lpstr>
      <vt:lpstr>Slide 2</vt:lpstr>
      <vt:lpstr>Slide 3</vt:lpstr>
      <vt:lpstr>PLANEJANDO ...</vt:lpstr>
      <vt:lpstr>OBJETIVOS DA APRENDIZAGEM E ESTRATÉGIAS </vt:lpstr>
      <vt:lpstr>FOTOS</vt:lpstr>
      <vt:lpstr>AVALIAÇÃO</vt:lpstr>
      <vt:lpstr> OBJETIVOS DA APRENDIZAGEM E ESTRATÉGIAS   * Crianças de 1 ano e 7 meses a 3 anos e 11 meses:  Identificar relações espaciais e temporais;  * Classificar objetos considerando determinado atributo. </vt:lpstr>
      <vt:lpstr>FOTOS</vt:lpstr>
      <vt:lpstr>AVALIAÇÃO</vt:lpstr>
      <vt:lpstr>OBJETIVOS DA APRENDIZAGEM e ESTRATÉGIAS   * Crianças de 4 anos a 5 anos e 11 meses: Classificar objetos e figuras, de acordo com suas semelhanças e diferenças.  </vt:lpstr>
      <vt:lpstr>FOTOS</vt:lpstr>
      <vt:lpstr>AVALIAÇÃO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PMI</dc:creator>
  <cp:lastModifiedBy>Aline</cp:lastModifiedBy>
  <cp:revision>31</cp:revision>
  <dcterms:created xsi:type="dcterms:W3CDTF">2017-08-24T14:13:19Z</dcterms:created>
  <dcterms:modified xsi:type="dcterms:W3CDTF">2017-09-12T17:35:47Z</dcterms:modified>
</cp:coreProperties>
</file>